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1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16.06.2021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16.06.2021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16.06.2021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16.06.2021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Фотоотчет к проекту в старшей группе</a:t>
            </a:r>
            <a:br>
              <a:rPr lang="ru-RU" dirty="0" smtClean="0"/>
            </a:br>
            <a:r>
              <a:rPr lang="ru-RU" dirty="0" smtClean="0"/>
              <a:t>«Будущее нашего села»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79199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705034">
            <a:off x="-838270" y="2139618"/>
            <a:ext cx="4972358" cy="229379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967253">
            <a:off x="5275618" y="2056146"/>
            <a:ext cx="4777835" cy="220406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936165" y="2089038"/>
            <a:ext cx="5508569" cy="2541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5977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096697" y="1608863"/>
            <a:ext cx="5272875" cy="243242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807960" y="1608862"/>
            <a:ext cx="5272874" cy="243242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398908" y="1863275"/>
            <a:ext cx="6166521" cy="2844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415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01863">
            <a:off x="395536" y="404664"/>
            <a:ext cx="1903090" cy="422908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3246" y="372128"/>
            <a:ext cx="4319213" cy="194364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89923">
            <a:off x="6993993" y="443435"/>
            <a:ext cx="1868196" cy="415154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3137" y="4077072"/>
            <a:ext cx="4159430" cy="1918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9940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154482" y="1810665"/>
            <a:ext cx="5220072" cy="240806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360372"/>
            <a:ext cx="2235849" cy="496855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1953346"/>
            <a:ext cx="4576707" cy="2111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6800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76" y="404664"/>
            <a:ext cx="6228184" cy="280268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4296" y="3176475"/>
            <a:ext cx="6652231" cy="2993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1246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44654">
            <a:off x="1033262" y="505198"/>
            <a:ext cx="2346633" cy="521473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69496">
            <a:off x="5724128" y="600128"/>
            <a:ext cx="2158718" cy="4797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0459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6</Words>
  <Application>Microsoft Office PowerPoint</Application>
  <PresentationFormat>Экран (4:3)</PresentationFormat>
  <Paragraphs>1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Фотоотчет к проекту в старшей группе «Будущее нашего села»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Фотоотчет к проекту в старшей группе «Будущее нашего села»</dc:title>
  <dc:creator>Мама</dc:creator>
  <cp:lastModifiedBy>Пользователь Windows</cp:lastModifiedBy>
  <cp:revision>2</cp:revision>
  <dcterms:created xsi:type="dcterms:W3CDTF">2021-06-16T01:31:29Z</dcterms:created>
  <dcterms:modified xsi:type="dcterms:W3CDTF">2021-06-16T01:46:53Z</dcterms:modified>
</cp:coreProperties>
</file>